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rsh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29" y="71414"/>
            <a:ext cx="4898571" cy="3214710"/>
          </a:xfrm>
          <a:prstGeom prst="rect">
            <a:avLst/>
          </a:prstGeom>
        </p:spPr>
      </p:pic>
      <p:pic>
        <p:nvPicPr>
          <p:cNvPr id="7" name="Рисунок 6" descr="V28-Orsha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1950" y="2214554"/>
            <a:ext cx="902050" cy="10840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571480"/>
            <a:ext cx="642942" cy="771516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1"/>
                </a:solidFill>
                <a:latin typeface="Constantia" pitchFamily="18" charset="0"/>
                <a:cs typeface="Aharoni" pitchFamily="2" charset="-79"/>
              </a:rPr>
              <a:t>О</a:t>
            </a:r>
            <a:endParaRPr lang="ru-RU" sz="9600" dirty="0">
              <a:solidFill>
                <a:schemeClr val="tx1"/>
              </a:solidFill>
              <a:latin typeface="Constantia" pitchFamily="18" charset="0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orsh3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6100"/>
            <a:ext cx="4756340" cy="3571900"/>
          </a:xfrm>
          <a:prstGeom prst="rect">
            <a:avLst/>
          </a:prstGeom>
        </p:spPr>
      </p:pic>
      <p:pic>
        <p:nvPicPr>
          <p:cNvPr id="8" name="Рисунок 7" descr="V28-Orsha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5773922"/>
            <a:ext cx="902050" cy="1084078"/>
          </a:xfrm>
          <a:prstGeom prst="rect">
            <a:avLst/>
          </a:prstGeom>
        </p:spPr>
      </p:pic>
      <p:pic>
        <p:nvPicPr>
          <p:cNvPr id="9" name="Рисунок 8" descr="V28-Orsha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0"/>
            <a:ext cx="1785950" cy="21463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6198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79285" cy="37861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3" descr="9telk5fgngw8k8kkw8s8cg0s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7" y="0"/>
            <a:ext cx="3428993" cy="2571745"/>
          </a:xfrm>
        </p:spPr>
      </p:pic>
      <p:pic>
        <p:nvPicPr>
          <p:cNvPr id="5" name="Рисунок 4" descr="maxresdefault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5" y="3786190"/>
            <a:ext cx="5460996" cy="3071810"/>
          </a:xfrm>
          <a:prstGeom prst="rect">
            <a:avLst/>
          </a:prstGeom>
        </p:spPr>
      </p:pic>
      <p:pic>
        <p:nvPicPr>
          <p:cNvPr id="7" name="Рисунок 6" descr="e78ae5cf2b4a9c325392e1dd9ad1b25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0"/>
            <a:ext cx="1297448" cy="1500174"/>
          </a:xfrm>
          <a:prstGeom prst="rect">
            <a:avLst/>
          </a:prstGeom>
        </p:spPr>
      </p:pic>
      <p:pic>
        <p:nvPicPr>
          <p:cNvPr id="8" name="Рисунок 7" descr="e78ae5cf2b4a9c325392e1dd9ad1b25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8214" y="5949435"/>
            <a:ext cx="785786" cy="908565"/>
          </a:xfrm>
          <a:prstGeom prst="rect">
            <a:avLst/>
          </a:prstGeom>
        </p:spPr>
      </p:pic>
      <p:pic>
        <p:nvPicPr>
          <p:cNvPr id="10" name="Рисунок 9" descr="e78ae5cf2b4a9c325392e1dd9ad1b25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8214" y="0"/>
            <a:ext cx="785786" cy="9085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143380"/>
            <a:ext cx="428628" cy="35719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1"/>
                </a:solidFill>
              </a:rPr>
              <a:t>Л</a:t>
            </a:r>
            <a:br>
              <a:rPr lang="ru-RU" sz="9600" dirty="0" smtClean="0">
                <a:solidFill>
                  <a:schemeClr val="tx1"/>
                </a:solidFill>
              </a:rPr>
            </a:b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73ea67313d2c0531b8ced1250d4f172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995471" y="0"/>
            <a:ext cx="5148529" cy="3429000"/>
          </a:xfrm>
        </p:spPr>
      </p:pic>
      <p:pic>
        <p:nvPicPr>
          <p:cNvPr id="5" name="Рисунок 4" descr="76f7f9707ba4b2aa020e5cde5f15bd3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5146017" cy="3429000"/>
          </a:xfrm>
          <a:prstGeom prst="rect">
            <a:avLst/>
          </a:prstGeom>
        </p:spPr>
      </p:pic>
      <p:pic>
        <p:nvPicPr>
          <p:cNvPr id="7" name="Рисунок 6" descr="2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786190"/>
            <a:ext cx="3429024" cy="2775366"/>
          </a:xfrm>
          <a:prstGeom prst="rect">
            <a:avLst/>
          </a:prstGeom>
        </p:spPr>
      </p:pic>
      <p:pic>
        <p:nvPicPr>
          <p:cNvPr id="12" name="Рисунок 11" descr="unnamed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76" y="0"/>
            <a:ext cx="1928826" cy="19288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1"/>
                </a:solidFill>
              </a:rPr>
              <a:t>Н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novogrudok-3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714844" y="0"/>
            <a:ext cx="4429156" cy="2950922"/>
          </a:xfrm>
        </p:spPr>
      </p:pic>
      <p:pic>
        <p:nvPicPr>
          <p:cNvPr id="5" name="Рисунок 4" descr="74723edb4109c680c1a229861f5d72ea_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6967"/>
            <a:ext cx="4857752" cy="3911033"/>
          </a:xfrm>
          <a:prstGeom prst="rect">
            <a:avLst/>
          </a:prstGeom>
        </p:spPr>
      </p:pic>
      <p:pic>
        <p:nvPicPr>
          <p:cNvPr id="6" name="Рисунок 5" descr="17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0"/>
            <a:ext cx="2058284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1"/>
                </a:solidFill>
              </a:rPr>
              <a:t>М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6" name="Содержимое 5" descr="c12d976823ac2272e5176c6c5c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57554" y="1"/>
            <a:ext cx="5786446" cy="3214088"/>
          </a:xfrm>
        </p:spPr>
      </p:pic>
      <p:pic>
        <p:nvPicPr>
          <p:cNvPr id="7" name="Рисунок 6" descr="73cbe557-207f-46f9-ba31-6f78f9b42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2070106" cy="2067806"/>
          </a:xfrm>
          <a:prstGeom prst="rect">
            <a:avLst/>
          </a:prstGeom>
        </p:spPr>
      </p:pic>
      <p:pic>
        <p:nvPicPr>
          <p:cNvPr id="8" name="Рисунок 7" descr="4359d3a392e0a78eacd57d76166c9b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8765"/>
            <a:ext cx="9144000" cy="3649235"/>
          </a:xfrm>
          <a:prstGeom prst="rect">
            <a:avLst/>
          </a:prstGeom>
        </p:spPr>
      </p:pic>
      <p:pic>
        <p:nvPicPr>
          <p:cNvPr id="9" name="Рисунок 8" descr="Coat_of_arms_of_Minsk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7397" y="0"/>
            <a:ext cx="966603" cy="1143008"/>
          </a:xfrm>
          <a:prstGeom prst="rect">
            <a:avLst/>
          </a:prstGeom>
        </p:spPr>
      </p:pic>
      <p:pic>
        <p:nvPicPr>
          <p:cNvPr id="10" name="Рисунок 9" descr="Coat_of_arms_of_Minsk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0"/>
            <a:ext cx="966603" cy="1143008"/>
          </a:xfrm>
          <a:prstGeom prst="rect">
            <a:avLst/>
          </a:prstGeom>
        </p:spPr>
      </p:pic>
      <p:pic>
        <p:nvPicPr>
          <p:cNvPr id="11" name="Рисунок 10" descr="Coat_of_arms_of_Minsk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14686"/>
            <a:ext cx="966603" cy="11430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ANER-Sogl-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3929066"/>
            <a:ext cx="9144000" cy="29289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467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tx1"/>
                </a:solidFill>
              </a:rPr>
              <a:t>Б</a:t>
            </a:r>
            <a:endParaRPr lang="ru-RU" sz="9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archaeological-museum-of-beresty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0"/>
            <a:ext cx="5857884" cy="3903481"/>
          </a:xfrm>
          <a:prstGeom prst="rect">
            <a:avLst/>
          </a:prstGeom>
        </p:spPr>
      </p:pic>
      <p:pic>
        <p:nvPicPr>
          <p:cNvPr id="7" name="Рисунок 6" descr="unna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0"/>
            <a:ext cx="1866896" cy="18668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3" descr="statya-tut_pinsk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3917056"/>
            <a:ext cx="5929322" cy="2940944"/>
          </a:xfrm>
        </p:spPr>
      </p:pic>
      <p:pic>
        <p:nvPicPr>
          <p:cNvPr id="6" name="Рисунок 5" descr="g_O2djQZ15246013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0"/>
            <a:ext cx="3929058" cy="3929058"/>
          </a:xfrm>
          <a:prstGeom prst="rect">
            <a:avLst/>
          </a:prstGeom>
        </p:spPr>
      </p:pic>
      <p:pic>
        <p:nvPicPr>
          <p:cNvPr id="7" name="Рисунок 6" descr="Pinskdre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4071942"/>
            <a:ext cx="3333750" cy="2786058"/>
          </a:xfrm>
          <a:prstGeom prst="rect">
            <a:avLst/>
          </a:prstGeom>
        </p:spPr>
      </p:pic>
      <p:pic>
        <p:nvPicPr>
          <p:cNvPr id="10" name="Рисунок 9" descr="GerbPins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0"/>
            <a:ext cx="2678908" cy="3214690"/>
          </a:xfrm>
          <a:prstGeom prst="rect">
            <a:avLst/>
          </a:prstGeom>
        </p:spPr>
      </p:pic>
      <p:pic>
        <p:nvPicPr>
          <p:cNvPr id="12" name="Рисунок 11" descr="GerbPins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1962" y="0"/>
            <a:ext cx="1012038" cy="1214446"/>
          </a:xfrm>
          <a:prstGeom prst="rect">
            <a:avLst/>
          </a:prstGeom>
        </p:spPr>
      </p:pic>
      <p:pic>
        <p:nvPicPr>
          <p:cNvPr id="13" name="Рисунок 12" descr="GerbPins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5643554"/>
            <a:ext cx="1012038" cy="12144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8763c2227c9777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0628" cy="3333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467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3" descr="2370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219700" y="0"/>
            <a:ext cx="3924300" cy="2609850"/>
          </a:xfrm>
        </p:spPr>
      </p:pic>
      <p:pic>
        <p:nvPicPr>
          <p:cNvPr id="5" name="Рисунок 4" descr="23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8150"/>
            <a:ext cx="3924300" cy="2609850"/>
          </a:xfrm>
          <a:prstGeom prst="rect">
            <a:avLst/>
          </a:prstGeom>
        </p:spPr>
      </p:pic>
      <p:pic>
        <p:nvPicPr>
          <p:cNvPr id="6" name="Рисунок 5" descr="238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4248150"/>
            <a:ext cx="3924300" cy="2609850"/>
          </a:xfrm>
          <a:prstGeom prst="rect">
            <a:avLst/>
          </a:prstGeom>
        </p:spPr>
      </p:pic>
      <p:pic>
        <p:nvPicPr>
          <p:cNvPr id="8" name="Рисунок 7" descr="681px-Герб_Салігорска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2357430"/>
            <a:ext cx="835693" cy="10001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ab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40464" cy="2643182"/>
          </a:xfrm>
          <a:prstGeom prst="rect">
            <a:avLst/>
          </a:prstGeom>
        </p:spPr>
      </p:pic>
      <p:pic>
        <p:nvPicPr>
          <p:cNvPr id="6" name="Рисунок 5" descr="dostoprimechatelnosti-bobruisk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75" y="3714752"/>
            <a:ext cx="4896026" cy="3143248"/>
          </a:xfrm>
          <a:prstGeom prst="rect">
            <a:avLst/>
          </a:prstGeom>
        </p:spPr>
      </p:pic>
      <p:pic>
        <p:nvPicPr>
          <p:cNvPr id="4" name="Содержимое 3" descr="fotowork442.10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177509" y="0"/>
            <a:ext cx="5966492" cy="37147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7324724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 descr="6954242_xlar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0924"/>
            <a:ext cx="4286248" cy="27370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3" descr="h-6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56711" y="0"/>
            <a:ext cx="4287290" cy="2857496"/>
          </a:xfrm>
        </p:spPr>
      </p:pic>
      <p:pic>
        <p:nvPicPr>
          <p:cNvPr id="5" name="Рисунок 4" descr="pokr6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2857496"/>
            <a:ext cx="2500298" cy="4000504"/>
          </a:xfrm>
          <a:prstGeom prst="rect">
            <a:avLst/>
          </a:prstGeom>
        </p:spPr>
      </p:pic>
      <p:pic>
        <p:nvPicPr>
          <p:cNvPr id="6" name="Рисунок 5" descr="moolb2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68947"/>
            <a:ext cx="5857884" cy="3889052"/>
          </a:xfrm>
          <a:prstGeom prst="rect">
            <a:avLst/>
          </a:prstGeom>
        </p:spPr>
      </p:pic>
      <p:pic>
        <p:nvPicPr>
          <p:cNvPr id="7" name="Рисунок 6" descr="1200px-Coat_of_Arms_of_Maładečna,_Belarus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0"/>
            <a:ext cx="1785930" cy="2143116"/>
          </a:xfrm>
          <a:prstGeom prst="rect">
            <a:avLst/>
          </a:prstGeom>
        </p:spPr>
      </p:pic>
      <p:pic>
        <p:nvPicPr>
          <p:cNvPr id="8" name="Рисунок 7" descr="1200px-Coat_of_Arms_of_Maładečna,_Belarus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928934"/>
            <a:ext cx="892975" cy="1071570"/>
          </a:xfrm>
          <a:prstGeom prst="rect">
            <a:avLst/>
          </a:prstGeom>
        </p:spPr>
      </p:pic>
      <p:pic>
        <p:nvPicPr>
          <p:cNvPr id="9" name="Рисунок 8" descr="1200px-Coat_of_Arms_of_Maładečna,_Belarus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1025" y="0"/>
            <a:ext cx="892975" cy="1071570"/>
          </a:xfrm>
          <a:prstGeom prst="rect">
            <a:avLst/>
          </a:prstGeom>
        </p:spPr>
      </p:pic>
      <p:pic>
        <p:nvPicPr>
          <p:cNvPr id="10" name="Рисунок 9" descr="1200px-Coat_of_Arms_of_Maładečna,_Belarus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1025" y="2857496"/>
            <a:ext cx="892975" cy="107157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80</TotalTime>
  <Words>10</Words>
  <PresentationFormat>Экран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Эркер</vt:lpstr>
      <vt:lpstr>О</vt:lpstr>
      <vt:lpstr>Л </vt:lpstr>
      <vt:lpstr>Н</vt:lpstr>
      <vt:lpstr>М</vt:lpstr>
      <vt:lpstr>Б</vt:lpstr>
      <vt:lpstr>п</vt:lpstr>
      <vt:lpstr>С</vt:lpstr>
      <vt:lpstr>Б</vt:lpstr>
      <vt:lpstr>м</vt:lpstr>
      <vt:lpstr>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</dc:title>
  <dc:creator>Admin</dc:creator>
  <cp:lastModifiedBy>Admin</cp:lastModifiedBy>
  <cp:revision>10</cp:revision>
  <dcterms:created xsi:type="dcterms:W3CDTF">2021-01-31T08:25:29Z</dcterms:created>
  <dcterms:modified xsi:type="dcterms:W3CDTF">2021-01-31T09:51:00Z</dcterms:modified>
</cp:coreProperties>
</file>