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3F0F16-5F28-4FC6-97AB-D15E889DD338}" v="1001" dt="2025-03-30T10:53:37.927"/>
    <p1510:client id="{D26A26AD-5217-4879-8932-8C84EFA6BC62}" v="67" dt="2025-03-31T18:10:38.6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3/31/2025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4384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3/31/2025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808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3/31/2025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224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3/31/2025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751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3/31/2025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0581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3/31/2025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207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3/31/2025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789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3/31/2025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456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3/31/2025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801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3/31/2025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97536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3/31/2025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50519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3/31/2025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4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Женщины в соответствующем одежда">
            <a:extLst>
              <a:ext uri="{FF2B5EF4-FFF2-40B4-BE49-F238E27FC236}">
                <a16:creationId xmlns:a16="http://schemas.microsoft.com/office/drawing/2014/main" id="{F6BEA698-8270-C3CE-AF0F-189C36B0973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5000"/>
          </a:blip>
          <a:srcRect t="21096" r="-2" b="-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461504"/>
          </a:xfrm>
        </p:spPr>
        <p:txBody>
          <a:bodyPr>
            <a:normAutofit/>
          </a:bodyPr>
          <a:lstStyle/>
          <a:p>
            <a:r>
              <a:rPr lang="ru-RU"/>
              <a:t>Игра в города Беларуси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1708" y="4623127"/>
            <a:ext cx="9070848" cy="457201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8CC966-A491-AA7A-2BCF-FAA830269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502FC6-8FA5-5C28-9E4E-27B5A05FB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649145"/>
            <a:ext cx="10058400" cy="578626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4000" dirty="0"/>
              <a:t>9)Какие два города в Беларуси самые новые?</a:t>
            </a:r>
          </a:p>
        </p:txBody>
      </p:sp>
      <p:pic>
        <p:nvPicPr>
          <p:cNvPr id="4" name="Рисунок 3" descr="Picture background">
            <a:extLst>
              <a:ext uri="{FF2B5EF4-FFF2-40B4-BE49-F238E27FC236}">
                <a16:creationId xmlns:a16="http://schemas.microsoft.com/office/drawing/2014/main" id="{74E42BC2-616D-E3B8-947E-B6E5037E6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360979"/>
            <a:ext cx="5314948" cy="3838635"/>
          </a:xfrm>
          <a:prstGeom prst="rect">
            <a:avLst/>
          </a:prstGeom>
        </p:spPr>
      </p:pic>
      <p:pic>
        <p:nvPicPr>
          <p:cNvPr id="5" name="Рисунок 4" descr="Picture background">
            <a:extLst>
              <a:ext uri="{FF2B5EF4-FFF2-40B4-BE49-F238E27FC236}">
                <a16:creationId xmlns:a16="http://schemas.microsoft.com/office/drawing/2014/main" id="{8ED173F4-5DEB-5745-D5F5-E19838676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619" y="2360980"/>
            <a:ext cx="5469730" cy="383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758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BC5157-F81A-8C0B-7181-EC71B08D8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2240756"/>
          </a:xfrm>
        </p:spPr>
        <p:txBody>
          <a:bodyPr>
            <a:normAutofit/>
          </a:bodyPr>
          <a:lstStyle/>
          <a:p>
            <a:r>
              <a:rPr lang="ru-RU"/>
              <a:t>10)Какой город в Беларуси хотели сделать столицей Беларуси?</a:t>
            </a:r>
          </a:p>
        </p:txBody>
      </p:sp>
      <p:pic>
        <p:nvPicPr>
          <p:cNvPr id="4" name="Объект 3" descr="Picture background">
            <a:extLst>
              <a:ext uri="{FF2B5EF4-FFF2-40B4-BE49-F238E27FC236}">
                <a16:creationId xmlns:a16="http://schemas.microsoft.com/office/drawing/2014/main" id="{98160C05-DCBD-050A-9966-37E7E8C594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6965" y="2270126"/>
            <a:ext cx="6268536" cy="3919536"/>
          </a:xfrm>
        </p:spPr>
      </p:pic>
    </p:spTree>
    <p:extLst>
      <p:ext uri="{BB962C8B-B14F-4D97-AF65-F5344CB8AC3E}">
        <p14:creationId xmlns:p14="http://schemas.microsoft.com/office/powerpoint/2010/main" val="4077334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F6306EB-203B-4A48-8CDF-23DD52F03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7370" y="0"/>
            <a:ext cx="435463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7801EC8-B630-4BF4-841D-CDE9A180C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7744" y="237744"/>
            <a:ext cx="7652977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EB3A6E-72AB-71F5-E76A-B3D483E19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ru-RU" sz="3700" dirty="0"/>
              <a:t>1.Под какой цифрой </a:t>
            </a:r>
            <a:r>
              <a:rPr lang="ru-RU" sz="3700"/>
              <a:t>показан город Бобруйск</a:t>
            </a:r>
            <a:r>
              <a:rPr lang="ru-RU" sz="3700" dirty="0"/>
              <a:t>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2237866-A45B-9630-E5D5-16A96B5C5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6524" y="1719834"/>
            <a:ext cx="674085" cy="364845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4000" dirty="0"/>
              <a:t>1</a:t>
            </a:r>
          </a:p>
          <a:p>
            <a:pPr>
              <a:buClr>
                <a:srgbClr val="262626"/>
              </a:buClr>
            </a:pPr>
            <a:endParaRPr lang="en-US"/>
          </a:p>
          <a:p>
            <a:pPr>
              <a:buClr>
                <a:srgbClr val="262626"/>
              </a:buClr>
            </a:pPr>
            <a:endParaRPr lang="en-US" dirty="0"/>
          </a:p>
          <a:p>
            <a:pPr>
              <a:buClr>
                <a:srgbClr val="262626"/>
              </a:buClr>
            </a:pPr>
            <a:endParaRPr lang="en-US" dirty="0"/>
          </a:p>
          <a:p>
            <a:pPr>
              <a:buClr>
                <a:srgbClr val="262626"/>
              </a:buClr>
            </a:pPr>
            <a:endParaRPr lang="en-US" dirty="0"/>
          </a:p>
          <a:p>
            <a:pPr>
              <a:buClr>
                <a:srgbClr val="262626"/>
              </a:buClr>
            </a:pPr>
            <a:endParaRPr lang="en-US" dirty="0"/>
          </a:p>
          <a:p>
            <a:pPr>
              <a:buClr>
                <a:srgbClr val="262626"/>
              </a:buClr>
            </a:pPr>
            <a:endParaRPr lang="en-US" dirty="0"/>
          </a:p>
          <a:p>
            <a:pPr>
              <a:buClr>
                <a:srgbClr val="262626"/>
              </a:buClr>
            </a:pPr>
            <a:r>
              <a:rPr lang="en-US" sz="4000" dirty="0"/>
              <a:t>2</a:t>
            </a:r>
          </a:p>
        </p:txBody>
      </p:sp>
      <p:pic>
        <p:nvPicPr>
          <p:cNvPr id="4" name="Объект 3" descr="Picture background">
            <a:extLst>
              <a:ext uri="{FF2B5EF4-FFF2-40B4-BE49-F238E27FC236}">
                <a16:creationId xmlns:a16="http://schemas.microsoft.com/office/drawing/2014/main" id="{80D5506E-44E7-3A50-24D8-9C967E9DE7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49" r="18050" b="5"/>
          <a:stretch/>
        </p:blipFill>
        <p:spPr>
          <a:xfrm>
            <a:off x="8386170" y="484632"/>
            <a:ext cx="3318953" cy="2790023"/>
          </a:xfrm>
          <a:prstGeom prst="rect">
            <a:avLst/>
          </a:prstGeom>
        </p:spPr>
      </p:pic>
      <p:pic>
        <p:nvPicPr>
          <p:cNvPr id="5" name="Рисунок 4" descr="Изображение выглядит как дерево, на открытом воздухе, строительство, Аэрофотосъемка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B1D16BBE-D6BC-3E2D-B84B-A635F07E84E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800" r="14241" b="-1"/>
          <a:stretch/>
        </p:blipFill>
        <p:spPr>
          <a:xfrm>
            <a:off x="8386170" y="3435522"/>
            <a:ext cx="3321198" cy="279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879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C8DCBC9-E0DE-46B3-8FAE-C5C151378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7744" y="237744"/>
            <a:ext cx="7665285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441E8E-9870-D25F-182A-434FF0B79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ru-RU" sz="4100"/>
              <a:t>2.Под какой цифрой показан город Орша?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0C32ADC-F64D-1921-2BFB-3ACAEC759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5180" y="1600772"/>
            <a:ext cx="685991" cy="36484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/>
              <a:t>1</a:t>
            </a:r>
          </a:p>
          <a:p>
            <a:pPr>
              <a:buClr>
                <a:srgbClr val="262626"/>
              </a:buClr>
            </a:pPr>
            <a:endParaRPr lang="en-US" sz="4000" dirty="0"/>
          </a:p>
          <a:p>
            <a:pPr>
              <a:buClr>
                <a:srgbClr val="262626"/>
              </a:buClr>
            </a:pPr>
            <a:endParaRPr lang="en-US" sz="4000" dirty="0"/>
          </a:p>
          <a:p>
            <a:pPr>
              <a:buClr>
                <a:srgbClr val="262626"/>
              </a:buClr>
            </a:pPr>
            <a:endParaRPr lang="en-US" sz="4000" dirty="0"/>
          </a:p>
          <a:p>
            <a:pPr>
              <a:buClr>
                <a:srgbClr val="262626"/>
              </a:buClr>
            </a:pPr>
            <a:r>
              <a:rPr lang="en-US" sz="4000" dirty="0"/>
              <a:t>2</a:t>
            </a:r>
          </a:p>
        </p:txBody>
      </p:sp>
      <p:pic>
        <p:nvPicPr>
          <p:cNvPr id="5" name="Рисунок 4" descr="Изображение выглядит как на открытом воздухе, облако, небо, дом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4FCABD7D-AE44-2979-6E63-BEFA1192D8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080" r="20147" b="-3"/>
          <a:stretch/>
        </p:blipFill>
        <p:spPr>
          <a:xfrm>
            <a:off x="7903029" y="237745"/>
            <a:ext cx="4058758" cy="3191256"/>
          </a:xfrm>
          <a:prstGeom prst="rect">
            <a:avLst/>
          </a:prstGeom>
        </p:spPr>
      </p:pic>
      <p:pic>
        <p:nvPicPr>
          <p:cNvPr id="4" name="Объект 3" descr="Picture background">
            <a:extLst>
              <a:ext uri="{FF2B5EF4-FFF2-40B4-BE49-F238E27FC236}">
                <a16:creationId xmlns:a16="http://schemas.microsoft.com/office/drawing/2014/main" id="{0C306823-C21E-BE5F-AE5D-1D011D77213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185" r="10272" b="-2"/>
          <a:stretch/>
        </p:blipFill>
        <p:spPr>
          <a:xfrm>
            <a:off x="7903029" y="3429002"/>
            <a:ext cx="4058758" cy="319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145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D7AB9C-C804-09AC-3309-4E976DAFC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3.В каком году был образован город Туров?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117073-6C6D-A59E-A3F9-2F95B2822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AutoNum type="arabicParenR"/>
            </a:pPr>
            <a:r>
              <a:rPr lang="ru-RU" sz="4000" dirty="0"/>
              <a:t>В 1308 ГОДУ</a:t>
            </a:r>
          </a:p>
          <a:p>
            <a:pPr marL="742950" indent="-742950">
              <a:buClr>
                <a:srgbClr val="262626"/>
              </a:buClr>
              <a:buAutoNum type="arabicParenR"/>
            </a:pPr>
            <a:r>
              <a:rPr lang="ru-RU" sz="4000" dirty="0"/>
              <a:t>В 804 ГОДУ</a:t>
            </a:r>
          </a:p>
          <a:p>
            <a:pPr marL="742950" indent="-742950">
              <a:buClr>
                <a:srgbClr val="262626"/>
              </a:buClr>
              <a:buAutoNum type="arabicParenR"/>
            </a:pPr>
            <a:r>
              <a:rPr lang="ru-RU" sz="4000" dirty="0"/>
              <a:t>В 980 ГОДУ</a:t>
            </a:r>
          </a:p>
          <a:p>
            <a:pPr marL="742950" indent="-742950">
              <a:buClr>
                <a:srgbClr val="262626"/>
              </a:buClr>
              <a:buAutoNum type="arabicParenR"/>
            </a:pPr>
            <a:r>
              <a:rPr lang="ru-RU" sz="4000" dirty="0"/>
              <a:t>В 1145 ГОДУ</a:t>
            </a:r>
          </a:p>
        </p:txBody>
      </p:sp>
      <p:pic>
        <p:nvPicPr>
          <p:cNvPr id="4" name="Рисунок 3" descr="Picture background">
            <a:extLst>
              <a:ext uri="{FF2B5EF4-FFF2-40B4-BE49-F238E27FC236}">
                <a16:creationId xmlns:a16="http://schemas.microsoft.com/office/drawing/2014/main" id="{BD55C81F-726E-1BC6-9F05-98CED3C3A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6838" y="1716882"/>
            <a:ext cx="6529385" cy="405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035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50F985-D8ED-9DC7-333B-4FF81210D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4.Какой самый древний город Белоруси?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8D27C7-E95F-6579-D313-1BEAED197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Clr>
                <a:srgbClr val="262626"/>
              </a:buClr>
              <a:buAutoNum type="arabicParenR"/>
            </a:pPr>
            <a:r>
              <a:rPr lang="ru-RU" sz="4000" dirty="0" err="1"/>
              <a:t>Марьена</a:t>
            </a:r>
            <a:r>
              <a:rPr lang="ru-RU" sz="4000" dirty="0"/>
              <a:t>-горка</a:t>
            </a:r>
          </a:p>
          <a:p>
            <a:pPr marL="742950" indent="-742950">
              <a:buClr>
                <a:srgbClr val="262626"/>
              </a:buClr>
              <a:buAutoNum type="arabicParenR"/>
            </a:pPr>
            <a:r>
              <a:rPr lang="ru-RU" sz="4000" dirty="0"/>
              <a:t>Кричев</a:t>
            </a:r>
          </a:p>
          <a:p>
            <a:pPr marL="742950" indent="-742950">
              <a:buClr>
                <a:srgbClr val="262626"/>
              </a:buClr>
              <a:buAutoNum type="arabicParenR"/>
            </a:pPr>
            <a:r>
              <a:rPr lang="ru-RU" sz="4000" dirty="0"/>
              <a:t>Калинковичи</a:t>
            </a:r>
          </a:p>
          <a:p>
            <a:pPr marL="742950" indent="-742950">
              <a:buClr>
                <a:srgbClr val="262626"/>
              </a:buClr>
              <a:buAutoNum type="arabicParenR"/>
            </a:pPr>
            <a:r>
              <a:rPr lang="ru-RU" sz="4000" dirty="0"/>
              <a:t>Полоцк</a:t>
            </a:r>
          </a:p>
        </p:txBody>
      </p:sp>
      <p:pic>
        <p:nvPicPr>
          <p:cNvPr id="4" name="Рисунок 3" descr="Picture background">
            <a:extLst>
              <a:ext uri="{FF2B5EF4-FFF2-40B4-BE49-F238E27FC236}">
                <a16:creationId xmlns:a16="http://schemas.microsoft.com/office/drawing/2014/main" id="{4A69A492-E0F1-01EE-D4B0-476813E5E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619" y="1824038"/>
            <a:ext cx="5231606" cy="349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105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935367-0CE1-0108-1B1A-A155A6DB5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5.Сколько всего городов в Белоруси?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41D91D-1FA0-F187-9745-CA0C415C6C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dirty="0"/>
              <a:t>  </a:t>
            </a:r>
            <a:r>
              <a:rPr lang="ru-RU" sz="4000" dirty="0"/>
              <a:t>1) 105</a:t>
            </a:r>
          </a:p>
          <a:p>
            <a:pPr marL="0" indent="0">
              <a:buNone/>
            </a:pPr>
            <a:r>
              <a:rPr lang="ru-RU" sz="4000" dirty="0"/>
              <a:t> 2)112</a:t>
            </a:r>
          </a:p>
          <a:p>
            <a:pPr marL="0" indent="0">
              <a:buNone/>
            </a:pPr>
            <a:r>
              <a:rPr lang="ru-RU" sz="4000" dirty="0"/>
              <a:t> 3)87</a:t>
            </a:r>
          </a:p>
          <a:p>
            <a:pPr marL="0" indent="0">
              <a:buNone/>
            </a:pPr>
            <a:r>
              <a:rPr lang="ru-RU" sz="4000" dirty="0"/>
              <a:t> 4)124 </a:t>
            </a:r>
          </a:p>
        </p:txBody>
      </p:sp>
    </p:spTree>
    <p:extLst>
      <p:ext uri="{BB962C8B-B14F-4D97-AF65-F5344CB8AC3E}">
        <p14:creationId xmlns:p14="http://schemas.microsoft.com/office/powerpoint/2010/main" val="4231558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CA6983-A8E1-5FCF-2D9B-B21D1F0A4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6.В каком году был создан город Мозырь?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3EF4CB-569A-C059-616A-0E2D0EF1C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AutoNum type="arabicParenR"/>
            </a:pPr>
            <a:r>
              <a:rPr lang="ru-RU" sz="4000" dirty="0"/>
              <a:t>В 1709 ГОДУ</a:t>
            </a:r>
          </a:p>
          <a:p>
            <a:pPr marL="742950" indent="-742950">
              <a:buClr>
                <a:srgbClr val="262626"/>
              </a:buClr>
              <a:buAutoNum type="arabicParenR"/>
            </a:pPr>
            <a:r>
              <a:rPr lang="ru-RU" sz="4000"/>
              <a:t>В 995 ГОДУ</a:t>
            </a:r>
          </a:p>
          <a:p>
            <a:pPr marL="742950" indent="-742950">
              <a:buClr>
                <a:srgbClr val="262626"/>
              </a:buClr>
              <a:buAutoNum type="arabicParenR"/>
            </a:pPr>
            <a:r>
              <a:rPr lang="ru-RU" sz="4000"/>
              <a:t>В 1503 ГОДУ</a:t>
            </a:r>
          </a:p>
          <a:p>
            <a:pPr marL="742950" indent="-742950">
              <a:buClr>
                <a:srgbClr val="262626"/>
              </a:buClr>
              <a:buAutoNum type="arabicParenR"/>
            </a:pPr>
            <a:r>
              <a:rPr lang="ru-RU" sz="4000" dirty="0"/>
              <a:t>В 1155 ГОДУ</a:t>
            </a:r>
          </a:p>
        </p:txBody>
      </p:sp>
      <p:pic>
        <p:nvPicPr>
          <p:cNvPr id="4" name="Рисунок 3" descr="Picture background">
            <a:extLst>
              <a:ext uri="{FF2B5EF4-FFF2-40B4-BE49-F238E27FC236}">
                <a16:creationId xmlns:a16="http://schemas.microsoft.com/office/drawing/2014/main" id="{738E0BED-F23F-B21A-4E5B-DF57D9821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8276" y="1715059"/>
            <a:ext cx="6362698" cy="371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847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0641F8-164B-2425-0F7D-CFEAA2B43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26" y="642594"/>
            <a:ext cx="10159300" cy="1790539"/>
          </a:xfrm>
        </p:spPr>
        <p:txBody>
          <a:bodyPr>
            <a:normAutofit/>
          </a:bodyPr>
          <a:lstStyle/>
          <a:p>
            <a:r>
              <a:rPr lang="ru-RU"/>
              <a:t>7.Где находится город Заславль?</a:t>
            </a:r>
          </a:p>
        </p:txBody>
      </p:sp>
      <p:pic>
        <p:nvPicPr>
          <p:cNvPr id="4" name="Объект 3" descr="Picture background">
            <a:extLst>
              <a:ext uri="{FF2B5EF4-FFF2-40B4-BE49-F238E27FC236}">
                <a16:creationId xmlns:a16="http://schemas.microsoft.com/office/drawing/2014/main" id="{9FEB97E3-9831-A83C-73D3-68646CE374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51362" y="1905000"/>
            <a:ext cx="6631782" cy="4364831"/>
          </a:xfrm>
        </p:spPr>
      </p:pic>
    </p:spTree>
    <p:extLst>
      <p:ext uri="{BB962C8B-B14F-4D97-AF65-F5344CB8AC3E}">
        <p14:creationId xmlns:p14="http://schemas.microsoft.com/office/powerpoint/2010/main" val="71502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B028BD-0EB0-E0D4-CBAA-7A568EEC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159204"/>
            <a:ext cx="10058400" cy="806961"/>
          </a:xfrm>
        </p:spPr>
        <p:txBody>
          <a:bodyPr>
            <a:normAutofit fontScale="90000"/>
          </a:bodyPr>
          <a:lstStyle/>
          <a:p>
            <a:r>
              <a:rPr lang="ru-RU"/>
              <a:t>8)В каких областях больше всего производят рыбное хозяйство?</a:t>
            </a:r>
          </a:p>
        </p:txBody>
      </p:sp>
      <p:pic>
        <p:nvPicPr>
          <p:cNvPr id="4" name="Объект 3" descr="Picture background">
            <a:extLst>
              <a:ext uri="{FF2B5EF4-FFF2-40B4-BE49-F238E27FC236}">
                <a16:creationId xmlns:a16="http://schemas.microsoft.com/office/drawing/2014/main" id="{87C5D1B9-AFE2-4D43-6A3C-1548F57F92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1412" y="2199482"/>
            <a:ext cx="5606912" cy="3867943"/>
          </a:xfrm>
        </p:spPr>
      </p:pic>
      <p:pic>
        <p:nvPicPr>
          <p:cNvPr id="5" name="Рисунок 4" descr="Picture background">
            <a:extLst>
              <a:ext uri="{FF2B5EF4-FFF2-40B4-BE49-F238E27FC236}">
                <a16:creationId xmlns:a16="http://schemas.microsoft.com/office/drawing/2014/main" id="{49D03882-2B4B-D6CE-AE28-9CFFA4D2D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744" y="2198775"/>
            <a:ext cx="5279230" cy="387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872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Savon</vt:lpstr>
      <vt:lpstr>Игра в города Беларуси</vt:lpstr>
      <vt:lpstr>1.Под какой цифрой показан город Бобруйск?</vt:lpstr>
      <vt:lpstr>2.Под какой цифрой показан город Орша?</vt:lpstr>
      <vt:lpstr>3.В каком году был образован город Туров?</vt:lpstr>
      <vt:lpstr>4.Какой самый древний город Белоруси?</vt:lpstr>
      <vt:lpstr>5.Сколько всего городов в Белоруси?</vt:lpstr>
      <vt:lpstr>6.В каком году был создан город Мозырь?</vt:lpstr>
      <vt:lpstr>7.Где находится город Заславль?</vt:lpstr>
      <vt:lpstr>8)В каких областях больше всего производят рыбное хозяйство?</vt:lpstr>
      <vt:lpstr>Презентация PowerPoint</vt:lpstr>
      <vt:lpstr>10)Какой город в Беларуси хотели сделать столицей Беларуси?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302</cp:revision>
  <dcterms:created xsi:type="dcterms:W3CDTF">2025-03-30T09:35:25Z</dcterms:created>
  <dcterms:modified xsi:type="dcterms:W3CDTF">2025-03-31T18:10:54Z</dcterms:modified>
</cp:coreProperties>
</file>